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Layouts/slideLayout13.xml" ContentType="application/vnd.openxmlformats-officedocument.presentationml.slideLayout+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12" d="100"/>
          <a:sy n="112" d="100"/>
        </p:scale>
        <p:origin x="-96" y="-7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4" Type="http://schemas.openxmlformats.org/officeDocument/2006/relationships/slide" Target="slides/slide3.xml"/><Relationship Id="rId10" Type="http://schemas.openxmlformats.org/officeDocument/2006/relationships/theme" Target="theme/theme1.xml"/><Relationship Id="rId5" Type="http://schemas.openxmlformats.org/officeDocument/2006/relationships/slide" Target="slides/slide4.xml"/><Relationship Id="rId7" Type="http://schemas.openxmlformats.org/officeDocument/2006/relationships/printerSettings" Target="printerSettings/printerSettings1.bin"/><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viewProps" Target="viewProps.xml"/><Relationship Id="rId3" Type="http://schemas.openxmlformats.org/officeDocument/2006/relationships/slide" Target="slides/slide2.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chorCtr="0">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75294"/>
            <a:ext cx="1600200" cy="365125"/>
          </a:xfrm>
        </p:spPr>
        <p:txBody>
          <a:bodyPr/>
          <a:lstStyle>
            <a:lvl1pPr>
              <a:defRPr sz="1100">
                <a:solidFill>
                  <a:schemeClr val="tx2"/>
                </a:solidFill>
              </a:defRPr>
            </a:lvl1pPr>
          </a:lstStyle>
          <a:p>
            <a:fld id="{8A0F9752-7FA9-674E-A7BD-45F54119CAB7}" type="datetimeFigureOut">
              <a:rPr lang="en-US" smtClean="0"/>
              <a:t>12/7/10</a:t>
            </a:fld>
            <a:endParaRPr lang="en-US"/>
          </a:p>
        </p:txBody>
      </p:sp>
      <p:sp>
        <p:nvSpPr>
          <p:cNvPr id="5" name="Footer Placeholder 4"/>
          <p:cNvSpPr>
            <a:spLocks noGrp="1"/>
          </p:cNvSpPr>
          <p:nvPr>
            <p:ph type="ftr" sz="quarter" idx="11"/>
          </p:nvPr>
        </p:nvSpPr>
        <p:spPr>
          <a:xfrm>
            <a:off x="2209800" y="6275294"/>
            <a:ext cx="5638800" cy="365125"/>
          </a:xfrm>
        </p:spPr>
        <p:txBody>
          <a:bodyPr/>
          <a:lstStyle>
            <a:lvl1pPr algn="l">
              <a:defRPr sz="1100">
                <a:solidFill>
                  <a:schemeClr val="tx2"/>
                </a:solidFill>
              </a:defRPr>
            </a:lvl1pPr>
          </a:lstStyle>
          <a:p>
            <a:endParaRPr lang="en-US"/>
          </a:p>
        </p:txBody>
      </p:sp>
      <p:sp>
        <p:nvSpPr>
          <p:cNvPr id="6" name="Slide Number Placeholder 5"/>
          <p:cNvSpPr>
            <a:spLocks noGrp="1"/>
          </p:cNvSpPr>
          <p:nvPr>
            <p:ph type="sldNum" sz="quarter" idx="12"/>
          </p:nvPr>
        </p:nvSpPr>
        <p:spPr>
          <a:xfrm>
            <a:off x="8077200" y="6275294"/>
            <a:ext cx="609600" cy="365125"/>
          </a:xfrm>
        </p:spPr>
        <p:txBody>
          <a:bodyPr/>
          <a:lstStyle>
            <a:lvl1pPr>
              <a:defRPr sz="1400">
                <a:solidFill>
                  <a:schemeClr val="tx2"/>
                </a:solidFill>
              </a:defRPr>
            </a:lvl1pPr>
          </a:lstStyle>
          <a:p>
            <a:fld id="{3A2CE840-623A-244C-84FF-BD917DBBD69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0F9752-7FA9-674E-A7BD-45F54119CAB7}" type="datetimeFigureOut">
              <a:rPr lang="en-US" smtClean="0"/>
              <a:t>12/7/10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CE840-623A-244C-84FF-BD917DBBD69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8A0F9752-7FA9-674E-A7BD-45F54119CAB7}" type="datetimeFigureOut">
              <a:rPr lang="en-US" smtClean="0"/>
              <a:t>12/7/10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CE840-623A-244C-84FF-BD917DBBD691}" type="slidenum">
              <a:rPr lang="en-US" smtClean="0"/>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8A0F9752-7FA9-674E-A7BD-45F54119CAB7}" type="datetimeFigureOut">
              <a:rPr lang="en-US" smtClean="0"/>
              <a:t>12/7/10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CE840-623A-244C-84FF-BD917DBBD691}" type="slidenum">
              <a:rPr lang="en-US" smtClean="0"/>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0F9752-7FA9-674E-A7BD-45F54119CAB7}" type="datetimeFigureOut">
              <a:rPr lang="en-US" smtClean="0"/>
              <a:t>12/7/10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CE840-623A-244C-84FF-BD917DBBD691}"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0F9752-7FA9-674E-A7BD-45F54119CAB7}" type="datetimeFigureOut">
              <a:rPr lang="en-US" smtClean="0"/>
              <a:t>12/7/10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CE840-623A-244C-84FF-BD917DBBD69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0F9752-7FA9-674E-A7BD-45F54119CAB7}" type="datetimeFigureOut">
              <a:rPr lang="en-US" smtClean="0"/>
              <a:t>12/7/10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CE840-623A-244C-84FF-BD917DBBD69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A0F9752-7FA9-674E-A7BD-45F54119CAB7}" type="datetimeFigureOut">
              <a:rPr lang="en-US" smtClean="0"/>
              <a:t>12/7/10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CE840-623A-244C-84FF-BD917DBBD69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A0F9752-7FA9-674E-A7BD-45F54119CAB7}" type="datetimeFigureOut">
              <a:rPr lang="en-US" smtClean="0"/>
              <a:t>12/7/10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CE840-623A-244C-84FF-BD917DBBD691}" type="slidenum">
              <a:rPr lang="en-US" smtClean="0"/>
              <a:t>‹#›</a:t>
            </a:fld>
            <a:endParaRPr lang="en-US"/>
          </a:p>
        </p:txBody>
      </p:sp>
      <p:sp>
        <p:nvSpPr>
          <p:cNvPr id="12" name="Rectangle 11"/>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A0F9752-7FA9-674E-A7BD-45F54119CAB7}" type="datetimeFigureOut">
              <a:rPr lang="en-US" smtClean="0"/>
              <a:t>12/7/10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CE840-623A-244C-84FF-BD917DBBD69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0F9752-7FA9-674E-A7BD-45F54119CAB7}" type="datetimeFigureOut">
              <a:rPr lang="en-US" smtClean="0"/>
              <a:t>12/7/10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CE840-623A-244C-84FF-BD917DBBD69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0F9752-7FA9-674E-A7BD-45F54119CAB7}" type="datetimeFigureOut">
              <a:rPr lang="en-US" smtClean="0"/>
              <a:t>12/7/10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CE840-623A-244C-84FF-BD917DBBD69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5" y="582706"/>
            <a:ext cx="7918450" cy="788894"/>
          </a:xfrm>
          <a:prstGeom prst="rect">
            <a:avLst/>
          </a:prstGeom>
        </p:spPr>
        <p:txBody>
          <a:bodyPr vert="horz" lIns="91440" tIns="45720" rIns="91440" bIns="45720" rtlCol="0" anchor="t" anchorCtr="0">
            <a:normAutofit/>
          </a:bodyPr>
          <a:lstStyle/>
          <a:p>
            <a:r>
              <a:rPr lang="en-US" smtClean="0"/>
              <a:t>Click to edit Master title style</a:t>
            </a:r>
            <a:endParaRPr/>
          </a:p>
        </p:txBody>
      </p:sp>
      <p:sp>
        <p:nvSpPr>
          <p:cNvPr id="3" name="Text Placeholder 2"/>
          <p:cNvSpPr>
            <a:spLocks noGrp="1"/>
          </p:cNvSpPr>
          <p:nvPr>
            <p:ph type="body" idx="1"/>
          </p:nvPr>
        </p:nvSpPr>
        <p:spPr>
          <a:xfrm>
            <a:off x="988358" y="2044700"/>
            <a:ext cx="7167284" cy="40814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75294"/>
            <a:ext cx="1600200" cy="365125"/>
          </a:xfrm>
          <a:prstGeom prst="rect">
            <a:avLst/>
          </a:prstGeom>
        </p:spPr>
        <p:txBody>
          <a:bodyPr vert="horz" lIns="91440" tIns="45720" rIns="91440" bIns="45720" rtlCol="0" anchor="ctr"/>
          <a:lstStyle>
            <a:lvl1pPr algn="l">
              <a:defRPr sz="1100">
                <a:solidFill>
                  <a:schemeClr val="tx2"/>
                </a:solidFill>
              </a:defRPr>
            </a:lvl1pPr>
          </a:lstStyle>
          <a:p>
            <a:fld id="{8A0F9752-7FA9-674E-A7BD-45F54119CAB7}" type="datetimeFigureOut">
              <a:rPr lang="en-US" smtClean="0"/>
              <a:t>12/7/10</a:t>
            </a:fld>
            <a:endParaRPr lang="en-US"/>
          </a:p>
        </p:txBody>
      </p:sp>
      <p:sp>
        <p:nvSpPr>
          <p:cNvPr id="5" name="Footer Placeholder 4"/>
          <p:cNvSpPr>
            <a:spLocks noGrp="1"/>
          </p:cNvSpPr>
          <p:nvPr>
            <p:ph type="ftr" sz="quarter" idx="3"/>
          </p:nvPr>
        </p:nvSpPr>
        <p:spPr>
          <a:xfrm>
            <a:off x="2205318" y="6275294"/>
            <a:ext cx="5643282"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sp>
        <p:nvSpPr>
          <p:cNvPr id="6" name="Slide Number Placeholder 5"/>
          <p:cNvSpPr>
            <a:spLocks noGrp="1"/>
          </p:cNvSpPr>
          <p:nvPr>
            <p:ph type="sldNum" sz="quarter" idx="4"/>
          </p:nvPr>
        </p:nvSpPr>
        <p:spPr>
          <a:xfrm>
            <a:off x="8077200" y="6275294"/>
            <a:ext cx="609600" cy="365125"/>
          </a:xfrm>
          <a:prstGeom prst="rect">
            <a:avLst/>
          </a:prstGeom>
        </p:spPr>
        <p:txBody>
          <a:bodyPr vert="horz" lIns="91440" tIns="45720" rIns="91440" bIns="45720" rtlCol="0" anchor="ctr"/>
          <a:lstStyle>
            <a:lvl1pPr algn="r">
              <a:defRPr sz="1400">
                <a:solidFill>
                  <a:schemeClr val="tx2"/>
                </a:solidFill>
              </a:defRPr>
            </a:lvl1pPr>
          </a:lstStyle>
          <a:p>
            <a:fld id="{3A2CE840-623A-244C-84FF-BD917DBBD69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txStyles>
    <p:titleStyle>
      <a:lvl1pPr algn="ctr" defTabSz="914400" rtl="0" eaLnBrk="1" latinLnBrk="0" hangingPunct="1">
        <a:spcBef>
          <a:spcPct val="0"/>
        </a:spcBef>
        <a:buNone/>
        <a:defRPr sz="42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bg2"/>
        </a:buClr>
        <a:buSzPct val="90000"/>
        <a:buFont typeface="Wingdings 2" pitchFamily="18" charset="2"/>
        <a:buChar char="Ü"/>
        <a:defRPr sz="2200" kern="1200">
          <a:solidFill>
            <a:schemeClr val="tx1"/>
          </a:solidFill>
          <a:latin typeface="+mn-lt"/>
          <a:ea typeface="+mn-ea"/>
          <a:cs typeface="+mn-cs"/>
        </a:defRPr>
      </a:lvl1pPr>
      <a:lvl2pPr marL="6858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2000" kern="1200">
          <a:solidFill>
            <a:schemeClr val="tx1"/>
          </a:solidFill>
          <a:latin typeface="+mn-lt"/>
          <a:ea typeface="+mn-ea"/>
          <a:cs typeface="+mn-cs"/>
        </a:defRPr>
      </a:lvl2pPr>
      <a:lvl3pPr marL="10350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3pPr>
      <a:lvl4pPr marL="13716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1800" kern="1200">
          <a:solidFill>
            <a:schemeClr val="tx1"/>
          </a:solidFill>
          <a:latin typeface="+mn-lt"/>
          <a:ea typeface="+mn-ea"/>
          <a:cs typeface="+mn-cs"/>
        </a:defRPr>
      </a:lvl4pPr>
      <a:lvl5pPr marL="17208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51000">
              <a:srgbClr val="0000FF"/>
            </a:gs>
            <a:gs pos="91000">
              <a:srgbClr val="FF0000"/>
            </a:gs>
            <a:gs pos="15000">
              <a:schemeClr val="tx1"/>
            </a:gs>
          </a:gsLst>
          <a:lin ang="552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threePt" dir="t"/>
            </a:scene3d>
            <a:sp3d>
              <a:bevelT w="127000"/>
              <a:bevelB w="127000"/>
            </a:sp3d>
          </a:bodyPr>
          <a:lstStyle/>
          <a:p>
            <a:r>
              <a:rPr lang="en-US" dirty="0" smtClean="0">
                <a:gradFill flip="none" rotWithShape="1">
                  <a:gsLst>
                    <a:gs pos="0">
                      <a:srgbClr val="FF0000"/>
                    </a:gs>
                    <a:gs pos="100000">
                      <a:srgbClr val="FFFFFF"/>
                    </a:gs>
                    <a:gs pos="50000">
                      <a:srgbClr val="0000FF"/>
                    </a:gs>
                  </a:gsLst>
                  <a:lin ang="0" scaled="1"/>
                  <a:tileRect/>
                </a:gradFill>
                <a:latin typeface="Bauhaus 93"/>
              </a:rPr>
              <a:t>Russian Federation </a:t>
            </a:r>
            <a:endParaRPr lang="en-US" dirty="0">
              <a:gradFill flip="none" rotWithShape="1">
                <a:gsLst>
                  <a:gs pos="0">
                    <a:srgbClr val="FF0000"/>
                  </a:gs>
                  <a:gs pos="100000">
                    <a:srgbClr val="FFFFFF"/>
                  </a:gs>
                  <a:gs pos="50000">
                    <a:srgbClr val="0000FF"/>
                  </a:gs>
                </a:gsLst>
                <a:lin ang="0" scaled="1"/>
                <a:tileRect/>
              </a:gradFill>
              <a:latin typeface="Bauhaus 93"/>
            </a:endParaRPr>
          </a:p>
        </p:txBody>
      </p:sp>
      <p:sp>
        <p:nvSpPr>
          <p:cNvPr id="3" name="Subtitle 2"/>
          <p:cNvSpPr>
            <a:spLocks noGrp="1"/>
          </p:cNvSpPr>
          <p:nvPr>
            <p:ph type="subTitle" idx="1"/>
          </p:nvPr>
        </p:nvSpPr>
        <p:spPr/>
        <p:txBody>
          <a:bodyPr>
            <a:normAutofit fontScale="92500" lnSpcReduction="20000"/>
          </a:bodyPr>
          <a:lstStyle/>
          <a:p>
            <a:r>
              <a:rPr lang="en-US" dirty="0" smtClean="0">
                <a:solidFill>
                  <a:schemeClr val="tx1"/>
                </a:solidFill>
              </a:rPr>
              <a:t>By: Emma Smyth</a:t>
            </a:r>
          </a:p>
          <a:p>
            <a:r>
              <a:rPr lang="en-US" dirty="0" smtClean="0">
                <a:solidFill>
                  <a:schemeClr val="tx1"/>
                </a:solidFill>
              </a:rPr>
              <a:t>Apennines  </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100000">
              <a:schemeClr val="tx1"/>
            </a:gs>
            <a:gs pos="0">
              <a:srgbClr val="FF0000"/>
            </a:gs>
            <a:gs pos="50000">
              <a:srgbClr val="0000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CFF33"/>
                </a:solidFill>
              </a:rPr>
              <a:t>Russian Facts</a:t>
            </a:r>
            <a:endParaRPr lang="en-US" dirty="0">
              <a:solidFill>
                <a:srgbClr val="CCFF33"/>
              </a:solidFill>
            </a:endParaRPr>
          </a:p>
        </p:txBody>
      </p:sp>
      <p:sp>
        <p:nvSpPr>
          <p:cNvPr id="3" name="Content Placeholder 2"/>
          <p:cNvSpPr>
            <a:spLocks noGrp="1"/>
          </p:cNvSpPr>
          <p:nvPr>
            <p:ph idx="1"/>
          </p:nvPr>
        </p:nvSpPr>
        <p:spPr/>
        <p:txBody>
          <a:bodyPr/>
          <a:lstStyle/>
          <a:p>
            <a:r>
              <a:rPr lang="en-US" dirty="0" smtClean="0"/>
              <a:t>Anthem: Gosudarstvenny gimn Rossiyskoy Federatsii</a:t>
            </a:r>
          </a:p>
          <a:p>
            <a:r>
              <a:rPr lang="en-US" dirty="0" smtClean="0"/>
              <a:t>Capital is Moscow</a:t>
            </a:r>
          </a:p>
          <a:p>
            <a:r>
              <a:rPr lang="en-US" dirty="0" smtClean="0"/>
              <a:t>As the world’s biggest country, it is 6,592,800 square miles.</a:t>
            </a:r>
          </a:p>
          <a:p>
            <a:r>
              <a:rPr lang="en-US" dirty="0" smtClean="0"/>
              <a:t>Their President is Dmitry Medvedev </a:t>
            </a:r>
          </a:p>
          <a:p>
            <a:r>
              <a:rPr lang="en-US" dirty="0" smtClean="0"/>
              <a:t>It was originally named Rus’ a Slavic name, which is where it’s modern  name comes from.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accent3"/>
                </a:solidFill>
              </a:rPr>
              <a:t>How it All Started</a:t>
            </a:r>
            <a:endParaRPr lang="en-US" dirty="0">
              <a:solidFill>
                <a:schemeClr val="accent3"/>
              </a:solidFill>
            </a:endParaRPr>
          </a:p>
        </p:txBody>
      </p:sp>
      <p:sp>
        <p:nvSpPr>
          <p:cNvPr id="8" name="Content Placeholder 7"/>
          <p:cNvSpPr>
            <a:spLocks noGrp="1"/>
          </p:cNvSpPr>
          <p:nvPr>
            <p:ph idx="1"/>
          </p:nvPr>
        </p:nvSpPr>
        <p:spPr/>
        <p:txBody>
          <a:bodyPr/>
          <a:lstStyle/>
          <a:p>
            <a:r>
              <a:rPr lang="en-US" dirty="0" smtClean="0"/>
              <a:t>The ancestors of modern Russian's are from Slavic tribes, who came from the Pinsk Marshes, in Belarus, and Ukraine.  They moved in two separate packs, one from Kiev, to Suzdal, and Murom, and one from Polotsk, towards Novgorod, and Rostov.  From the seventh century, they have been bulking up the population.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99000">
              <a:schemeClr val="accent6"/>
            </a:gs>
            <a:gs pos="0">
              <a:schemeClr val="accent3"/>
            </a:gs>
            <a:gs pos="49000">
              <a:schemeClr val="accent2">
                <a:lumMod val="75000"/>
              </a:schemeClr>
            </a:gs>
          </a:gsLst>
          <a:lin ang="16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CFF33"/>
                </a:solidFill>
              </a:rPr>
              <a:t>The Vikings Forming Something New</a:t>
            </a:r>
            <a:endParaRPr lang="en-US" dirty="0">
              <a:solidFill>
                <a:srgbClr val="CCFF33"/>
              </a:solidFill>
            </a:endParaRPr>
          </a:p>
        </p:txBody>
      </p:sp>
      <p:sp>
        <p:nvSpPr>
          <p:cNvPr id="3" name="Content Placeholder 2"/>
          <p:cNvSpPr>
            <a:spLocks noGrp="1"/>
          </p:cNvSpPr>
          <p:nvPr>
            <p:ph idx="1"/>
          </p:nvPr>
        </p:nvSpPr>
        <p:spPr/>
        <p:txBody>
          <a:bodyPr/>
          <a:lstStyle/>
          <a:p>
            <a:r>
              <a:rPr lang="en-US" dirty="0" smtClean="0"/>
              <a:t>The Vikings found Russia while exploring new land.  They conquered the city of Kiev, and made Kievan Rus’.  In the tenth, and eleventh century, it became one of the most powerful states in </a:t>
            </a:r>
            <a:r>
              <a:rPr lang="en-US" dirty="0" smtClean="0"/>
              <a:t>E</a:t>
            </a:r>
            <a:r>
              <a:rPr lang="en-US" dirty="0" smtClean="0"/>
              <a:t>urope.  Have of Rus’ population was killed on 21 December 1237 in the Mongol invasion of Rus’.  This invasion was by the people of Mongol.  They did this to get land while countries were having challenges.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99000">
              <a:schemeClr val="accent6"/>
            </a:gs>
            <a:gs pos="0">
              <a:schemeClr val="accent3">
                <a:lumMod val="75000"/>
              </a:schemeClr>
            </a:gs>
            <a:gs pos="62000">
              <a:schemeClr val="accent2">
                <a:lumMod val="75000"/>
              </a:schemeClr>
            </a:gs>
            <a:gs pos="42000">
              <a:schemeClr val="tx1"/>
            </a:gs>
            <a:gs pos="81000">
              <a:schemeClr val="accent5">
                <a:lumMod val="50000"/>
              </a:schemeClr>
            </a:gs>
            <a:gs pos="24000">
              <a:schemeClr val="bg2">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CFF33"/>
                </a:solidFill>
              </a:rPr>
              <a:t>The European Problem </a:t>
            </a:r>
            <a:endParaRPr lang="en-US" dirty="0">
              <a:solidFill>
                <a:srgbClr val="CCFF33"/>
              </a:solidFill>
            </a:endParaRPr>
          </a:p>
        </p:txBody>
      </p:sp>
      <p:sp>
        <p:nvSpPr>
          <p:cNvPr id="3" name="Content Placeholder 2"/>
          <p:cNvSpPr>
            <a:spLocks noGrp="1"/>
          </p:cNvSpPr>
          <p:nvPr>
            <p:ph idx="1"/>
          </p:nvPr>
        </p:nvSpPr>
        <p:spPr/>
        <p:txBody>
          <a:bodyPr/>
          <a:lstStyle/>
          <a:p>
            <a:pPr>
              <a:buNone/>
            </a:pPr>
            <a:r>
              <a:rPr lang="en-US" dirty="0" smtClean="0">
                <a:solidFill>
                  <a:schemeClr val="accent1"/>
                </a:solidFill>
              </a:rPr>
              <a:t>	This did definitely effected not only Russia, but the whole entire Europe.  The Little Ice Age was from the thirteenth century, to the nineteenth  century.  It destroyed crops, and they didn’t grow.  Many people in Russia died from this cold weather.  Also nobody was really happy.  Living in the Little Ice Age was very hard. </a:t>
            </a:r>
          </a:p>
          <a:p>
            <a:pPr>
              <a:buNone/>
            </a:pPr>
            <a:endParaRPr lang="en-US" dirty="0" smtClean="0">
              <a:solidFill>
                <a:schemeClr val="accent1"/>
              </a:solidFill>
            </a:endParaRPr>
          </a:p>
          <a:p>
            <a:pPr>
              <a:buNone/>
            </a:pPr>
            <a:r>
              <a:rPr lang="en-US" dirty="0" smtClean="0">
                <a:solidFill>
                  <a:schemeClr val="accent1"/>
                </a:solidFill>
              </a:rPr>
              <a:t>     			Nobody was happy  </a:t>
            </a:r>
            <a:endParaRPr lang="en-US" dirty="0">
              <a:solidFill>
                <a:schemeClr val="accent1"/>
              </a:solidFill>
            </a:endParaRPr>
          </a:p>
        </p:txBody>
      </p:sp>
      <p:sp>
        <p:nvSpPr>
          <p:cNvPr id="4" name="Smiley Face 3"/>
          <p:cNvSpPr/>
          <p:nvPr/>
        </p:nvSpPr>
        <p:spPr>
          <a:xfrm>
            <a:off x="6781800" y="4724400"/>
            <a:ext cx="838200" cy="914400"/>
          </a:xfrm>
          <a:prstGeom prst="smileyFac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 name="&quot;No&quot; Symbol 4"/>
          <p:cNvSpPr/>
          <p:nvPr/>
        </p:nvSpPr>
        <p:spPr>
          <a:xfrm>
            <a:off x="6705600" y="4724400"/>
            <a:ext cx="914400" cy="914400"/>
          </a:xfrm>
          <a:prstGeom prst="noSmoking">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wilight">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100</TotalTime>
  <Words>283</Words>
  <Application>Microsoft Macintosh PowerPoint</Application>
  <PresentationFormat>On-screen Show (4:3)</PresentationFormat>
  <Paragraphs>17</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Twilight</vt:lpstr>
      <vt:lpstr>Russian Federation </vt:lpstr>
      <vt:lpstr>Russian Facts</vt:lpstr>
      <vt:lpstr>How it All Started</vt:lpstr>
      <vt:lpstr>The Vikings Forming Something New</vt:lpstr>
      <vt:lpstr>The European Problem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Federation </dc:title>
  <dc:creator>Gerry Smyth</dc:creator>
  <cp:lastModifiedBy>Gerry Smyth</cp:lastModifiedBy>
  <cp:revision>10</cp:revision>
  <dcterms:created xsi:type="dcterms:W3CDTF">2010-12-07T19:09:31Z</dcterms:created>
  <dcterms:modified xsi:type="dcterms:W3CDTF">2010-12-07T20:49:50Z</dcterms:modified>
</cp:coreProperties>
</file>